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78" r:id="rId4"/>
    <p:sldId id="261" r:id="rId5"/>
    <p:sldId id="262" r:id="rId6"/>
    <p:sldId id="263" r:id="rId7"/>
    <p:sldId id="266" r:id="rId8"/>
    <p:sldId id="273" r:id="rId9"/>
    <p:sldId id="274" r:id="rId10"/>
    <p:sldId id="275" r:id="rId11"/>
    <p:sldId id="276" r:id="rId12"/>
    <p:sldId id="280" r:id="rId13"/>
    <p:sldId id="281" r:id="rId14"/>
    <p:sldId id="268" r:id="rId15"/>
    <p:sldId id="277" r:id="rId16"/>
    <p:sldId id="257" r:id="rId17"/>
    <p:sldId id="269" r:id="rId18"/>
    <p:sldId id="2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4762"/>
  </p:normalViewPr>
  <p:slideViewPr>
    <p:cSldViewPr snapToGrid="0" snapToObjects="1">
      <p:cViewPr varScale="1">
        <p:scale>
          <a:sx n="140" d="100"/>
          <a:sy n="140" d="100"/>
        </p:scale>
        <p:origin x="2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8BC77-68C7-E942-BABB-9D4FDEF759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BD0457-0FE2-E443-9525-592666DDEA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AC0B28-1248-A546-B584-ABE7FCE4A9FE}"/>
              </a:ext>
            </a:extLst>
          </p:cNvPr>
          <p:cNvSpPr>
            <a:spLocks noGrp="1"/>
          </p:cNvSpPr>
          <p:nvPr>
            <p:ph type="dt" sz="half" idx="10"/>
          </p:nvPr>
        </p:nvSpPr>
        <p:spPr/>
        <p:txBody>
          <a:bodyPr/>
          <a:lstStyle/>
          <a:p>
            <a:fld id="{8034FDCC-9430-F84E-AE25-043BAC4AB8E5}" type="datetimeFigureOut">
              <a:rPr lang="en-US" smtClean="0"/>
              <a:t>8/25/22</a:t>
            </a:fld>
            <a:endParaRPr lang="en-US"/>
          </a:p>
        </p:txBody>
      </p:sp>
      <p:sp>
        <p:nvSpPr>
          <p:cNvPr id="5" name="Footer Placeholder 4">
            <a:extLst>
              <a:ext uri="{FF2B5EF4-FFF2-40B4-BE49-F238E27FC236}">
                <a16:creationId xmlns:a16="http://schemas.microsoft.com/office/drawing/2014/main" id="{E3F6E2F0-CDCA-DC4F-BCC5-65B3124AC4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C61459-17C4-9E4A-A475-42992FDE1CA1}"/>
              </a:ext>
            </a:extLst>
          </p:cNvPr>
          <p:cNvSpPr>
            <a:spLocks noGrp="1"/>
          </p:cNvSpPr>
          <p:nvPr>
            <p:ph type="sldNum" sz="quarter" idx="12"/>
          </p:nvPr>
        </p:nvSpPr>
        <p:spPr/>
        <p:txBody>
          <a:bodyPr/>
          <a:lstStyle/>
          <a:p>
            <a:fld id="{5C527BD9-FCDA-8F42-93E6-797743BBAF70}" type="slidenum">
              <a:rPr lang="en-US" smtClean="0"/>
              <a:t>‹#›</a:t>
            </a:fld>
            <a:endParaRPr lang="en-US"/>
          </a:p>
        </p:txBody>
      </p:sp>
    </p:spTree>
    <p:extLst>
      <p:ext uri="{BB962C8B-B14F-4D97-AF65-F5344CB8AC3E}">
        <p14:creationId xmlns:p14="http://schemas.microsoft.com/office/powerpoint/2010/main" val="3040985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FB03-59D5-A348-8C5D-19B19B7987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54FFFA-4C5D-A949-B433-7B23130B9A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CF28AA-2299-0744-9721-57B1676F09CB}"/>
              </a:ext>
            </a:extLst>
          </p:cNvPr>
          <p:cNvSpPr>
            <a:spLocks noGrp="1"/>
          </p:cNvSpPr>
          <p:nvPr>
            <p:ph type="dt" sz="half" idx="10"/>
          </p:nvPr>
        </p:nvSpPr>
        <p:spPr/>
        <p:txBody>
          <a:bodyPr/>
          <a:lstStyle/>
          <a:p>
            <a:fld id="{8034FDCC-9430-F84E-AE25-043BAC4AB8E5}" type="datetimeFigureOut">
              <a:rPr lang="en-US" smtClean="0"/>
              <a:t>8/25/22</a:t>
            </a:fld>
            <a:endParaRPr lang="en-US"/>
          </a:p>
        </p:txBody>
      </p:sp>
      <p:sp>
        <p:nvSpPr>
          <p:cNvPr id="5" name="Footer Placeholder 4">
            <a:extLst>
              <a:ext uri="{FF2B5EF4-FFF2-40B4-BE49-F238E27FC236}">
                <a16:creationId xmlns:a16="http://schemas.microsoft.com/office/drawing/2014/main" id="{654838F9-4F03-2942-B1A3-9146069F2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9E80F5-6F9E-284A-871B-5AB1A64DB2F6}"/>
              </a:ext>
            </a:extLst>
          </p:cNvPr>
          <p:cNvSpPr>
            <a:spLocks noGrp="1"/>
          </p:cNvSpPr>
          <p:nvPr>
            <p:ph type="sldNum" sz="quarter" idx="12"/>
          </p:nvPr>
        </p:nvSpPr>
        <p:spPr/>
        <p:txBody>
          <a:bodyPr/>
          <a:lstStyle/>
          <a:p>
            <a:fld id="{5C527BD9-FCDA-8F42-93E6-797743BBAF70}" type="slidenum">
              <a:rPr lang="en-US" smtClean="0"/>
              <a:t>‹#›</a:t>
            </a:fld>
            <a:endParaRPr lang="en-US"/>
          </a:p>
        </p:txBody>
      </p:sp>
    </p:spTree>
    <p:extLst>
      <p:ext uri="{BB962C8B-B14F-4D97-AF65-F5344CB8AC3E}">
        <p14:creationId xmlns:p14="http://schemas.microsoft.com/office/powerpoint/2010/main" val="1613133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A337E3-C20B-334B-993E-EFC6314B50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C68B70-D516-CF4D-86C0-53EBBCB0FB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FB6BE6-AF41-A640-836F-8002CCC2B236}"/>
              </a:ext>
            </a:extLst>
          </p:cNvPr>
          <p:cNvSpPr>
            <a:spLocks noGrp="1"/>
          </p:cNvSpPr>
          <p:nvPr>
            <p:ph type="dt" sz="half" idx="10"/>
          </p:nvPr>
        </p:nvSpPr>
        <p:spPr/>
        <p:txBody>
          <a:bodyPr/>
          <a:lstStyle/>
          <a:p>
            <a:fld id="{8034FDCC-9430-F84E-AE25-043BAC4AB8E5}" type="datetimeFigureOut">
              <a:rPr lang="en-US" smtClean="0"/>
              <a:t>8/25/22</a:t>
            </a:fld>
            <a:endParaRPr lang="en-US"/>
          </a:p>
        </p:txBody>
      </p:sp>
      <p:sp>
        <p:nvSpPr>
          <p:cNvPr id="5" name="Footer Placeholder 4">
            <a:extLst>
              <a:ext uri="{FF2B5EF4-FFF2-40B4-BE49-F238E27FC236}">
                <a16:creationId xmlns:a16="http://schemas.microsoft.com/office/drawing/2014/main" id="{14294817-53F5-4043-A0EE-15874EDE32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5C7187-38DD-DC4F-9E3E-645F56492D08}"/>
              </a:ext>
            </a:extLst>
          </p:cNvPr>
          <p:cNvSpPr>
            <a:spLocks noGrp="1"/>
          </p:cNvSpPr>
          <p:nvPr>
            <p:ph type="sldNum" sz="quarter" idx="12"/>
          </p:nvPr>
        </p:nvSpPr>
        <p:spPr/>
        <p:txBody>
          <a:bodyPr/>
          <a:lstStyle/>
          <a:p>
            <a:fld id="{5C527BD9-FCDA-8F42-93E6-797743BBAF70}" type="slidenum">
              <a:rPr lang="en-US" smtClean="0"/>
              <a:t>‹#›</a:t>
            </a:fld>
            <a:endParaRPr lang="en-US"/>
          </a:p>
        </p:txBody>
      </p:sp>
    </p:spTree>
    <p:extLst>
      <p:ext uri="{BB962C8B-B14F-4D97-AF65-F5344CB8AC3E}">
        <p14:creationId xmlns:p14="http://schemas.microsoft.com/office/powerpoint/2010/main" val="3933222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0515C-E55D-1042-B97A-B8457E1513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1E8AD4-8A9D-B943-A5B9-DCAAC785B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F6524F-7DA0-8B4B-A21D-15689A0D130B}"/>
              </a:ext>
            </a:extLst>
          </p:cNvPr>
          <p:cNvSpPr>
            <a:spLocks noGrp="1"/>
          </p:cNvSpPr>
          <p:nvPr>
            <p:ph type="dt" sz="half" idx="10"/>
          </p:nvPr>
        </p:nvSpPr>
        <p:spPr/>
        <p:txBody>
          <a:bodyPr/>
          <a:lstStyle/>
          <a:p>
            <a:fld id="{8034FDCC-9430-F84E-AE25-043BAC4AB8E5}" type="datetimeFigureOut">
              <a:rPr lang="en-US" smtClean="0"/>
              <a:t>8/25/22</a:t>
            </a:fld>
            <a:endParaRPr lang="en-US"/>
          </a:p>
        </p:txBody>
      </p:sp>
      <p:sp>
        <p:nvSpPr>
          <p:cNvPr id="5" name="Footer Placeholder 4">
            <a:extLst>
              <a:ext uri="{FF2B5EF4-FFF2-40B4-BE49-F238E27FC236}">
                <a16:creationId xmlns:a16="http://schemas.microsoft.com/office/drawing/2014/main" id="{0BA06013-1E3E-0949-B6B2-8801540416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AFD20A-3E17-FD4A-9454-5ED5F1B40C22}"/>
              </a:ext>
            </a:extLst>
          </p:cNvPr>
          <p:cNvSpPr>
            <a:spLocks noGrp="1"/>
          </p:cNvSpPr>
          <p:nvPr>
            <p:ph type="sldNum" sz="quarter" idx="12"/>
          </p:nvPr>
        </p:nvSpPr>
        <p:spPr/>
        <p:txBody>
          <a:bodyPr/>
          <a:lstStyle/>
          <a:p>
            <a:fld id="{5C527BD9-FCDA-8F42-93E6-797743BBAF70}" type="slidenum">
              <a:rPr lang="en-US" smtClean="0"/>
              <a:t>‹#›</a:t>
            </a:fld>
            <a:endParaRPr lang="en-US"/>
          </a:p>
        </p:txBody>
      </p:sp>
    </p:spTree>
    <p:extLst>
      <p:ext uri="{BB962C8B-B14F-4D97-AF65-F5344CB8AC3E}">
        <p14:creationId xmlns:p14="http://schemas.microsoft.com/office/powerpoint/2010/main" val="2087868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304FC-F794-5141-B13E-86ECD7B19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63D89E-3092-3D40-8C10-1D8B4E5040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DF9961-025B-F24F-B926-8CB3AA60DF48}"/>
              </a:ext>
            </a:extLst>
          </p:cNvPr>
          <p:cNvSpPr>
            <a:spLocks noGrp="1"/>
          </p:cNvSpPr>
          <p:nvPr>
            <p:ph type="dt" sz="half" idx="10"/>
          </p:nvPr>
        </p:nvSpPr>
        <p:spPr/>
        <p:txBody>
          <a:bodyPr/>
          <a:lstStyle/>
          <a:p>
            <a:fld id="{8034FDCC-9430-F84E-AE25-043BAC4AB8E5}" type="datetimeFigureOut">
              <a:rPr lang="en-US" smtClean="0"/>
              <a:t>8/25/22</a:t>
            </a:fld>
            <a:endParaRPr lang="en-US"/>
          </a:p>
        </p:txBody>
      </p:sp>
      <p:sp>
        <p:nvSpPr>
          <p:cNvPr id="5" name="Footer Placeholder 4">
            <a:extLst>
              <a:ext uri="{FF2B5EF4-FFF2-40B4-BE49-F238E27FC236}">
                <a16:creationId xmlns:a16="http://schemas.microsoft.com/office/drawing/2014/main" id="{22F97A0F-94DA-784A-92FD-563EF0EE0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C41357-E9EB-FE4C-8EC3-FD3B0A4CAD42}"/>
              </a:ext>
            </a:extLst>
          </p:cNvPr>
          <p:cNvSpPr>
            <a:spLocks noGrp="1"/>
          </p:cNvSpPr>
          <p:nvPr>
            <p:ph type="sldNum" sz="quarter" idx="12"/>
          </p:nvPr>
        </p:nvSpPr>
        <p:spPr/>
        <p:txBody>
          <a:bodyPr/>
          <a:lstStyle/>
          <a:p>
            <a:fld id="{5C527BD9-FCDA-8F42-93E6-797743BBAF70}" type="slidenum">
              <a:rPr lang="en-US" smtClean="0"/>
              <a:t>‹#›</a:t>
            </a:fld>
            <a:endParaRPr lang="en-US"/>
          </a:p>
        </p:txBody>
      </p:sp>
    </p:spTree>
    <p:extLst>
      <p:ext uri="{BB962C8B-B14F-4D97-AF65-F5344CB8AC3E}">
        <p14:creationId xmlns:p14="http://schemas.microsoft.com/office/powerpoint/2010/main" val="2163194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2FE99-C4C3-5946-8A80-CBCFB8D824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AD639E-C1CD-AA40-A8EA-A08988ABA6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D768DA-A95F-EA44-811A-632DAB91DD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2A2188-AD79-3343-AE32-E6A5BD5A6E0E}"/>
              </a:ext>
            </a:extLst>
          </p:cNvPr>
          <p:cNvSpPr>
            <a:spLocks noGrp="1"/>
          </p:cNvSpPr>
          <p:nvPr>
            <p:ph type="dt" sz="half" idx="10"/>
          </p:nvPr>
        </p:nvSpPr>
        <p:spPr/>
        <p:txBody>
          <a:bodyPr/>
          <a:lstStyle/>
          <a:p>
            <a:fld id="{8034FDCC-9430-F84E-AE25-043BAC4AB8E5}" type="datetimeFigureOut">
              <a:rPr lang="en-US" smtClean="0"/>
              <a:t>8/25/22</a:t>
            </a:fld>
            <a:endParaRPr lang="en-US"/>
          </a:p>
        </p:txBody>
      </p:sp>
      <p:sp>
        <p:nvSpPr>
          <p:cNvPr id="6" name="Footer Placeholder 5">
            <a:extLst>
              <a:ext uri="{FF2B5EF4-FFF2-40B4-BE49-F238E27FC236}">
                <a16:creationId xmlns:a16="http://schemas.microsoft.com/office/drawing/2014/main" id="{A1C0B1E5-EBC5-CE43-B6C2-C785439D6B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BB71B0-3DA0-544F-8F79-82E68C7BCC1C}"/>
              </a:ext>
            </a:extLst>
          </p:cNvPr>
          <p:cNvSpPr>
            <a:spLocks noGrp="1"/>
          </p:cNvSpPr>
          <p:nvPr>
            <p:ph type="sldNum" sz="quarter" idx="12"/>
          </p:nvPr>
        </p:nvSpPr>
        <p:spPr/>
        <p:txBody>
          <a:bodyPr/>
          <a:lstStyle/>
          <a:p>
            <a:fld id="{5C527BD9-FCDA-8F42-93E6-797743BBAF70}" type="slidenum">
              <a:rPr lang="en-US" smtClean="0"/>
              <a:t>‹#›</a:t>
            </a:fld>
            <a:endParaRPr lang="en-US"/>
          </a:p>
        </p:txBody>
      </p:sp>
    </p:spTree>
    <p:extLst>
      <p:ext uri="{BB962C8B-B14F-4D97-AF65-F5344CB8AC3E}">
        <p14:creationId xmlns:p14="http://schemas.microsoft.com/office/powerpoint/2010/main" val="3176521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50C5C-34B6-BE4A-B20F-D65DF57C53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0E34AC-D40E-9F49-8B94-46541CB1EF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3CBDA4-E694-EA44-B405-E072CD4A63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49F0A8-B615-CD46-B58A-C724C08F40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2CF2BB-42A7-9842-94A4-7EB4ACCF8E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AAD49B-3CC2-FB4E-A374-34D250FCDB50}"/>
              </a:ext>
            </a:extLst>
          </p:cNvPr>
          <p:cNvSpPr>
            <a:spLocks noGrp="1"/>
          </p:cNvSpPr>
          <p:nvPr>
            <p:ph type="dt" sz="half" idx="10"/>
          </p:nvPr>
        </p:nvSpPr>
        <p:spPr/>
        <p:txBody>
          <a:bodyPr/>
          <a:lstStyle/>
          <a:p>
            <a:fld id="{8034FDCC-9430-F84E-AE25-043BAC4AB8E5}" type="datetimeFigureOut">
              <a:rPr lang="en-US" smtClean="0"/>
              <a:t>8/25/22</a:t>
            </a:fld>
            <a:endParaRPr lang="en-US"/>
          </a:p>
        </p:txBody>
      </p:sp>
      <p:sp>
        <p:nvSpPr>
          <p:cNvPr id="8" name="Footer Placeholder 7">
            <a:extLst>
              <a:ext uri="{FF2B5EF4-FFF2-40B4-BE49-F238E27FC236}">
                <a16:creationId xmlns:a16="http://schemas.microsoft.com/office/drawing/2014/main" id="{E814E58D-ACB6-8443-BC00-4E07EED522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E126DA-F3C4-8D42-B7F7-9A3A1396FBC7}"/>
              </a:ext>
            </a:extLst>
          </p:cNvPr>
          <p:cNvSpPr>
            <a:spLocks noGrp="1"/>
          </p:cNvSpPr>
          <p:nvPr>
            <p:ph type="sldNum" sz="quarter" idx="12"/>
          </p:nvPr>
        </p:nvSpPr>
        <p:spPr/>
        <p:txBody>
          <a:bodyPr/>
          <a:lstStyle/>
          <a:p>
            <a:fld id="{5C527BD9-FCDA-8F42-93E6-797743BBAF70}" type="slidenum">
              <a:rPr lang="en-US" smtClean="0"/>
              <a:t>‹#›</a:t>
            </a:fld>
            <a:endParaRPr lang="en-US"/>
          </a:p>
        </p:txBody>
      </p:sp>
    </p:spTree>
    <p:extLst>
      <p:ext uri="{BB962C8B-B14F-4D97-AF65-F5344CB8AC3E}">
        <p14:creationId xmlns:p14="http://schemas.microsoft.com/office/powerpoint/2010/main" val="1952111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8523D-5446-C14D-8041-C9ADDCE48B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6D41BF-D7DA-6941-929D-216190BE7FA8}"/>
              </a:ext>
            </a:extLst>
          </p:cNvPr>
          <p:cNvSpPr>
            <a:spLocks noGrp="1"/>
          </p:cNvSpPr>
          <p:nvPr>
            <p:ph type="dt" sz="half" idx="10"/>
          </p:nvPr>
        </p:nvSpPr>
        <p:spPr/>
        <p:txBody>
          <a:bodyPr/>
          <a:lstStyle/>
          <a:p>
            <a:fld id="{8034FDCC-9430-F84E-AE25-043BAC4AB8E5}" type="datetimeFigureOut">
              <a:rPr lang="en-US" smtClean="0"/>
              <a:t>8/25/22</a:t>
            </a:fld>
            <a:endParaRPr lang="en-US"/>
          </a:p>
        </p:txBody>
      </p:sp>
      <p:sp>
        <p:nvSpPr>
          <p:cNvPr id="4" name="Footer Placeholder 3">
            <a:extLst>
              <a:ext uri="{FF2B5EF4-FFF2-40B4-BE49-F238E27FC236}">
                <a16:creationId xmlns:a16="http://schemas.microsoft.com/office/drawing/2014/main" id="{512FE581-5C00-564E-B8A9-F9BD0C7AC6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4A93BE-F732-1F4F-A76A-AB48DEEA8AA4}"/>
              </a:ext>
            </a:extLst>
          </p:cNvPr>
          <p:cNvSpPr>
            <a:spLocks noGrp="1"/>
          </p:cNvSpPr>
          <p:nvPr>
            <p:ph type="sldNum" sz="quarter" idx="12"/>
          </p:nvPr>
        </p:nvSpPr>
        <p:spPr/>
        <p:txBody>
          <a:bodyPr/>
          <a:lstStyle/>
          <a:p>
            <a:fld id="{5C527BD9-FCDA-8F42-93E6-797743BBAF70}" type="slidenum">
              <a:rPr lang="en-US" smtClean="0"/>
              <a:t>‹#›</a:t>
            </a:fld>
            <a:endParaRPr lang="en-US"/>
          </a:p>
        </p:txBody>
      </p:sp>
    </p:spTree>
    <p:extLst>
      <p:ext uri="{BB962C8B-B14F-4D97-AF65-F5344CB8AC3E}">
        <p14:creationId xmlns:p14="http://schemas.microsoft.com/office/powerpoint/2010/main" val="1981820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39356A-EF89-3048-806E-5B044C9AA80A}"/>
              </a:ext>
            </a:extLst>
          </p:cNvPr>
          <p:cNvSpPr>
            <a:spLocks noGrp="1"/>
          </p:cNvSpPr>
          <p:nvPr>
            <p:ph type="dt" sz="half" idx="10"/>
          </p:nvPr>
        </p:nvSpPr>
        <p:spPr/>
        <p:txBody>
          <a:bodyPr/>
          <a:lstStyle/>
          <a:p>
            <a:fld id="{8034FDCC-9430-F84E-AE25-043BAC4AB8E5}" type="datetimeFigureOut">
              <a:rPr lang="en-US" smtClean="0"/>
              <a:t>8/25/22</a:t>
            </a:fld>
            <a:endParaRPr lang="en-US"/>
          </a:p>
        </p:txBody>
      </p:sp>
      <p:sp>
        <p:nvSpPr>
          <p:cNvPr id="3" name="Footer Placeholder 2">
            <a:extLst>
              <a:ext uri="{FF2B5EF4-FFF2-40B4-BE49-F238E27FC236}">
                <a16:creationId xmlns:a16="http://schemas.microsoft.com/office/drawing/2014/main" id="{AD1FE2F3-E64C-CD43-AFE9-203A67F0D1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E10073-3B61-DC45-BEA5-DD311043E550}"/>
              </a:ext>
            </a:extLst>
          </p:cNvPr>
          <p:cNvSpPr>
            <a:spLocks noGrp="1"/>
          </p:cNvSpPr>
          <p:nvPr>
            <p:ph type="sldNum" sz="quarter" idx="12"/>
          </p:nvPr>
        </p:nvSpPr>
        <p:spPr/>
        <p:txBody>
          <a:bodyPr/>
          <a:lstStyle/>
          <a:p>
            <a:fld id="{5C527BD9-FCDA-8F42-93E6-797743BBAF70}" type="slidenum">
              <a:rPr lang="en-US" smtClean="0"/>
              <a:t>‹#›</a:t>
            </a:fld>
            <a:endParaRPr lang="en-US"/>
          </a:p>
        </p:txBody>
      </p:sp>
    </p:spTree>
    <p:extLst>
      <p:ext uri="{BB962C8B-B14F-4D97-AF65-F5344CB8AC3E}">
        <p14:creationId xmlns:p14="http://schemas.microsoft.com/office/powerpoint/2010/main" val="1347632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19228-3117-CB44-8F17-A47C7E9D5A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969E30-2532-AA41-BBA9-F8F6DB4A13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41F298-EED4-9E40-890A-9851AB50FA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597E0B-8D1A-E943-A62C-E6CFBEA6F3FE}"/>
              </a:ext>
            </a:extLst>
          </p:cNvPr>
          <p:cNvSpPr>
            <a:spLocks noGrp="1"/>
          </p:cNvSpPr>
          <p:nvPr>
            <p:ph type="dt" sz="half" idx="10"/>
          </p:nvPr>
        </p:nvSpPr>
        <p:spPr/>
        <p:txBody>
          <a:bodyPr/>
          <a:lstStyle/>
          <a:p>
            <a:fld id="{8034FDCC-9430-F84E-AE25-043BAC4AB8E5}" type="datetimeFigureOut">
              <a:rPr lang="en-US" smtClean="0"/>
              <a:t>8/25/22</a:t>
            </a:fld>
            <a:endParaRPr lang="en-US"/>
          </a:p>
        </p:txBody>
      </p:sp>
      <p:sp>
        <p:nvSpPr>
          <p:cNvPr id="6" name="Footer Placeholder 5">
            <a:extLst>
              <a:ext uri="{FF2B5EF4-FFF2-40B4-BE49-F238E27FC236}">
                <a16:creationId xmlns:a16="http://schemas.microsoft.com/office/drawing/2014/main" id="{1D9EFAA8-3A3F-7743-B9D4-2BBEDF9EA6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24B025-C347-0144-99AE-1B6A1C8C8326}"/>
              </a:ext>
            </a:extLst>
          </p:cNvPr>
          <p:cNvSpPr>
            <a:spLocks noGrp="1"/>
          </p:cNvSpPr>
          <p:nvPr>
            <p:ph type="sldNum" sz="quarter" idx="12"/>
          </p:nvPr>
        </p:nvSpPr>
        <p:spPr/>
        <p:txBody>
          <a:bodyPr/>
          <a:lstStyle/>
          <a:p>
            <a:fld id="{5C527BD9-FCDA-8F42-93E6-797743BBAF70}" type="slidenum">
              <a:rPr lang="en-US" smtClean="0"/>
              <a:t>‹#›</a:t>
            </a:fld>
            <a:endParaRPr lang="en-US"/>
          </a:p>
        </p:txBody>
      </p:sp>
    </p:spTree>
    <p:extLst>
      <p:ext uri="{BB962C8B-B14F-4D97-AF65-F5344CB8AC3E}">
        <p14:creationId xmlns:p14="http://schemas.microsoft.com/office/powerpoint/2010/main" val="3911864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FEAC7-DFFD-7F43-B042-A6BF5A518B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0449A0-7B9D-424F-9D66-3613DE9635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831681-3EB0-0A44-A828-94F35944F0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46542E-D24C-614E-ABF3-075E0F06D46E}"/>
              </a:ext>
            </a:extLst>
          </p:cNvPr>
          <p:cNvSpPr>
            <a:spLocks noGrp="1"/>
          </p:cNvSpPr>
          <p:nvPr>
            <p:ph type="dt" sz="half" idx="10"/>
          </p:nvPr>
        </p:nvSpPr>
        <p:spPr/>
        <p:txBody>
          <a:bodyPr/>
          <a:lstStyle/>
          <a:p>
            <a:fld id="{8034FDCC-9430-F84E-AE25-043BAC4AB8E5}" type="datetimeFigureOut">
              <a:rPr lang="en-US" smtClean="0"/>
              <a:t>8/25/22</a:t>
            </a:fld>
            <a:endParaRPr lang="en-US"/>
          </a:p>
        </p:txBody>
      </p:sp>
      <p:sp>
        <p:nvSpPr>
          <p:cNvPr id="6" name="Footer Placeholder 5">
            <a:extLst>
              <a:ext uri="{FF2B5EF4-FFF2-40B4-BE49-F238E27FC236}">
                <a16:creationId xmlns:a16="http://schemas.microsoft.com/office/drawing/2014/main" id="{B1E3A6B6-E8F4-A246-8AE8-E0EFB10D2D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9297E3-04D5-9745-8B35-23992CCFD4A1}"/>
              </a:ext>
            </a:extLst>
          </p:cNvPr>
          <p:cNvSpPr>
            <a:spLocks noGrp="1"/>
          </p:cNvSpPr>
          <p:nvPr>
            <p:ph type="sldNum" sz="quarter" idx="12"/>
          </p:nvPr>
        </p:nvSpPr>
        <p:spPr/>
        <p:txBody>
          <a:bodyPr/>
          <a:lstStyle/>
          <a:p>
            <a:fld id="{5C527BD9-FCDA-8F42-93E6-797743BBAF70}" type="slidenum">
              <a:rPr lang="en-US" smtClean="0"/>
              <a:t>‹#›</a:t>
            </a:fld>
            <a:endParaRPr lang="en-US"/>
          </a:p>
        </p:txBody>
      </p:sp>
    </p:spTree>
    <p:extLst>
      <p:ext uri="{BB962C8B-B14F-4D97-AF65-F5344CB8AC3E}">
        <p14:creationId xmlns:p14="http://schemas.microsoft.com/office/powerpoint/2010/main" val="1454138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C6A8E-2ED6-F447-9435-2EECA558B3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DE78F1-77B6-4D4B-9665-D44087D54A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EE25F0-EDB7-C74D-B398-47411ACA12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34FDCC-9430-F84E-AE25-043BAC4AB8E5}" type="datetimeFigureOut">
              <a:rPr lang="en-US" smtClean="0"/>
              <a:t>8/25/22</a:t>
            </a:fld>
            <a:endParaRPr lang="en-US"/>
          </a:p>
        </p:txBody>
      </p:sp>
      <p:sp>
        <p:nvSpPr>
          <p:cNvPr id="5" name="Footer Placeholder 4">
            <a:extLst>
              <a:ext uri="{FF2B5EF4-FFF2-40B4-BE49-F238E27FC236}">
                <a16:creationId xmlns:a16="http://schemas.microsoft.com/office/drawing/2014/main" id="{CF852B10-EB14-A047-A2E6-C05DBC40D5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D1BEA4-554F-5E43-966A-F1B5C7159F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527BD9-FCDA-8F42-93E6-797743BBAF70}" type="slidenum">
              <a:rPr lang="en-US" smtClean="0"/>
              <a:t>‹#›</a:t>
            </a:fld>
            <a:endParaRPr lang="en-US"/>
          </a:p>
        </p:txBody>
      </p:sp>
    </p:spTree>
    <p:extLst>
      <p:ext uri="{BB962C8B-B14F-4D97-AF65-F5344CB8AC3E}">
        <p14:creationId xmlns:p14="http://schemas.microsoft.com/office/powerpoint/2010/main" val="803230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rachelschallenge.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Welcome Back To School High Resolution Stock Photography and Images - Alamy">
            <a:extLst>
              <a:ext uri="{FF2B5EF4-FFF2-40B4-BE49-F238E27FC236}">
                <a16:creationId xmlns:a16="http://schemas.microsoft.com/office/drawing/2014/main" id="{682DC2F2-9652-6E4C-9713-420028CA4829}"/>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4304" b="9166"/>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CD3D84AA-6C8E-494E-9934-7FF7A2B5FF46}"/>
              </a:ext>
            </a:extLst>
          </p:cNvPr>
          <p:cNvSpPr>
            <a:spLocks noGrp="1"/>
          </p:cNvSpPr>
          <p:nvPr>
            <p:ph type="subTitle" idx="1"/>
          </p:nvPr>
        </p:nvSpPr>
        <p:spPr>
          <a:xfrm>
            <a:off x="1524000" y="5916766"/>
            <a:ext cx="9144000" cy="1098395"/>
          </a:xfrm>
        </p:spPr>
        <p:txBody>
          <a:bodyPr>
            <a:normAutofit/>
          </a:bodyPr>
          <a:lstStyle/>
          <a:p>
            <a:r>
              <a:rPr lang="en-US" dirty="0">
                <a:solidFill>
                  <a:srgbClr val="FFFFFF"/>
                </a:solidFill>
              </a:rPr>
              <a:t>We are excited to get going with the 2022-2023 School Year!!</a:t>
            </a:r>
          </a:p>
        </p:txBody>
      </p:sp>
    </p:spTree>
    <p:extLst>
      <p:ext uri="{BB962C8B-B14F-4D97-AF65-F5344CB8AC3E}">
        <p14:creationId xmlns:p14="http://schemas.microsoft.com/office/powerpoint/2010/main" val="86372268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Importance of Academics – AllStarLAX">
            <a:extLst>
              <a:ext uri="{FF2B5EF4-FFF2-40B4-BE49-F238E27FC236}">
                <a16:creationId xmlns:a16="http://schemas.microsoft.com/office/drawing/2014/main" id="{F63F2271-6A5A-AF3B-2D1C-CB8EE974B2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4" b="1515"/>
          <a:stretch/>
        </p:blipFill>
        <p:spPr bwMode="auto">
          <a:xfrm>
            <a:off x="219843" y="0"/>
            <a:ext cx="6992881" cy="685799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FB32819-958F-DED6-DF69-961B17D88481}"/>
              </a:ext>
            </a:extLst>
          </p:cNvPr>
          <p:cNvSpPr txBox="1"/>
          <p:nvPr/>
        </p:nvSpPr>
        <p:spPr>
          <a:xfrm>
            <a:off x="6915807" y="120397"/>
            <a:ext cx="5276193" cy="6617196"/>
          </a:xfrm>
          <a:prstGeom prst="rect">
            <a:avLst/>
          </a:prstGeom>
          <a:noFill/>
        </p:spPr>
        <p:txBody>
          <a:bodyPr wrap="square">
            <a:spAutoFit/>
          </a:bodyPr>
          <a:lstStyle/>
          <a:p>
            <a:pPr algn="ctr"/>
            <a:r>
              <a:rPr lang="en-US" sz="5400" dirty="0"/>
              <a:t>CHS Daily</a:t>
            </a:r>
          </a:p>
          <a:p>
            <a:pPr algn="ctr"/>
            <a:endParaRPr lang="en-US" sz="1800" dirty="0"/>
          </a:p>
          <a:p>
            <a:r>
              <a:rPr lang="en-US" sz="3200" dirty="0"/>
              <a:t>If students have met requirements and teachers aren’t requesting students choose from a number of options:</a:t>
            </a:r>
          </a:p>
          <a:p>
            <a:endParaRPr lang="en-US" sz="3200" dirty="0"/>
          </a:p>
          <a:p>
            <a:r>
              <a:rPr lang="en-US" sz="3200" dirty="0"/>
              <a:t>-NHS / Student Council / Shop extensions / HW / Reading / Typing / Tutoring / P.E. / Music </a:t>
            </a:r>
          </a:p>
          <a:p>
            <a:endParaRPr lang="en-US" sz="3200" dirty="0"/>
          </a:p>
          <a:p>
            <a:r>
              <a:rPr lang="en-US" sz="3200" dirty="0"/>
              <a:t>Survey next week</a:t>
            </a:r>
          </a:p>
        </p:txBody>
      </p:sp>
    </p:spTree>
    <p:extLst>
      <p:ext uri="{BB962C8B-B14F-4D97-AF65-F5344CB8AC3E}">
        <p14:creationId xmlns:p14="http://schemas.microsoft.com/office/powerpoint/2010/main" val="4031516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ToCollege">
            <a:extLst>
              <a:ext uri="{FF2B5EF4-FFF2-40B4-BE49-F238E27FC236}">
                <a16:creationId xmlns:a16="http://schemas.microsoft.com/office/drawing/2014/main" id="{787404F9-3B5A-8789-B081-F04DE36658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0509" y="0"/>
            <a:ext cx="8409941" cy="15818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16E4C91-049A-6BA7-8A66-9F499B858455}"/>
              </a:ext>
            </a:extLst>
          </p:cNvPr>
          <p:cNvSpPr txBox="1"/>
          <p:nvPr/>
        </p:nvSpPr>
        <p:spPr>
          <a:xfrm>
            <a:off x="1" y="1825548"/>
            <a:ext cx="15384056"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a:t>Prepares students for next level</a:t>
            </a:r>
          </a:p>
          <a:p>
            <a:pPr marL="742950" lvl="1" indent="-285750">
              <a:buFont typeface="Arial" panose="020B0604020202020204" pitchFamily="34" charset="0"/>
              <a:buChar char="•"/>
            </a:pPr>
            <a:r>
              <a:rPr lang="en-US" sz="3200" dirty="0"/>
              <a:t>Content assessment</a:t>
            </a:r>
          </a:p>
          <a:p>
            <a:pPr marL="742950" lvl="1" indent="-285750">
              <a:buFont typeface="Arial" panose="020B0604020202020204" pitchFamily="34" charset="0"/>
              <a:buChar char="•"/>
            </a:pPr>
            <a:r>
              <a:rPr lang="en-US" sz="3200" dirty="0"/>
              <a:t>Content supports based on assessment</a:t>
            </a:r>
          </a:p>
          <a:p>
            <a:pPr marL="742950" lvl="1" indent="-285750">
              <a:buFont typeface="Arial" panose="020B0604020202020204" pitchFamily="34" charset="0"/>
              <a:buChar char="•"/>
            </a:pPr>
            <a:r>
              <a:rPr lang="en-US" sz="3200" dirty="0"/>
              <a:t>Home supports </a:t>
            </a:r>
          </a:p>
          <a:p>
            <a:pPr marL="742950" lvl="1" indent="-285750">
              <a:buFont typeface="Arial" panose="020B0604020202020204" pitchFamily="34" charset="0"/>
              <a:buChar char="•"/>
            </a:pPr>
            <a:r>
              <a:rPr lang="en-US" sz="3200" dirty="0"/>
              <a:t>Prepares students to take ACT as well as provides tools to remediate holes </a:t>
            </a:r>
          </a:p>
          <a:p>
            <a:pPr lvl="1"/>
            <a:r>
              <a:rPr lang="en-US" sz="3200" dirty="0"/>
              <a:t>   are misunderstandings.</a:t>
            </a:r>
          </a:p>
          <a:p>
            <a:pPr marL="285750" indent="-285750">
              <a:buFont typeface="Arial" panose="020B0604020202020204" pitchFamily="34" charset="0"/>
              <a:buChar char="•"/>
            </a:pPr>
            <a:r>
              <a:rPr lang="en-US" sz="3200" dirty="0"/>
              <a:t>Juniors take this as part of their preparation to take the ACT later in the year</a:t>
            </a:r>
          </a:p>
          <a:p>
            <a:pPr marL="285750" indent="-285750">
              <a:buFont typeface="Arial" panose="020B0604020202020204" pitchFamily="34" charset="0"/>
              <a:buChar char="•"/>
            </a:pPr>
            <a:r>
              <a:rPr lang="en-US" sz="3200" dirty="0"/>
              <a:t>Optional for sophomores and seniors who would like to take advantage.</a:t>
            </a:r>
          </a:p>
          <a:p>
            <a:pPr marL="285750" indent="-285750">
              <a:buFont typeface="Arial" panose="020B0604020202020204" pitchFamily="34" charset="0"/>
              <a:buChar char="•"/>
            </a:pPr>
            <a:r>
              <a:rPr lang="en-US" sz="3200" dirty="0"/>
              <a:t>Two daily’s a week set aside for this purpose.  </a:t>
            </a:r>
          </a:p>
        </p:txBody>
      </p:sp>
    </p:spTree>
    <p:extLst>
      <p:ext uri="{BB962C8B-B14F-4D97-AF65-F5344CB8AC3E}">
        <p14:creationId xmlns:p14="http://schemas.microsoft.com/office/powerpoint/2010/main" val="3048828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2F2E8-D415-0C60-4F74-A496954D9E23}"/>
              </a:ext>
            </a:extLst>
          </p:cNvPr>
          <p:cNvSpPr>
            <a:spLocks noGrp="1"/>
          </p:cNvSpPr>
          <p:nvPr>
            <p:ph type="title"/>
          </p:nvPr>
        </p:nvSpPr>
        <p:spPr>
          <a:xfrm>
            <a:off x="189186" y="365125"/>
            <a:ext cx="12002814" cy="1325563"/>
          </a:xfrm>
        </p:spPr>
        <p:txBody>
          <a:bodyPr>
            <a:normAutofit/>
          </a:bodyPr>
          <a:lstStyle/>
          <a:p>
            <a:pPr algn="ctr"/>
            <a:r>
              <a:rPr lang="en-US" sz="3600" b="1" u="sng" dirty="0"/>
              <a:t>Rachel’s Challenge community event September 7</a:t>
            </a:r>
            <a:r>
              <a:rPr lang="en-US" sz="3600" b="1" u="sng" baseline="30000" dirty="0"/>
              <a:t>th</a:t>
            </a:r>
            <a:r>
              <a:rPr lang="en-US" sz="3600" b="1" u="sng" dirty="0"/>
              <a:t> 6:30 – 7:30</a:t>
            </a:r>
          </a:p>
        </p:txBody>
      </p:sp>
      <p:sp>
        <p:nvSpPr>
          <p:cNvPr id="3" name="Content Placeholder 2">
            <a:extLst>
              <a:ext uri="{FF2B5EF4-FFF2-40B4-BE49-F238E27FC236}">
                <a16:creationId xmlns:a16="http://schemas.microsoft.com/office/drawing/2014/main" id="{9C7E88AD-6B9C-CA08-AD01-C39944EDD3E8}"/>
              </a:ext>
            </a:extLst>
          </p:cNvPr>
          <p:cNvSpPr>
            <a:spLocks noGrp="1"/>
          </p:cNvSpPr>
          <p:nvPr>
            <p:ph idx="1"/>
          </p:nvPr>
        </p:nvSpPr>
        <p:spPr/>
        <p:txBody>
          <a:bodyPr/>
          <a:lstStyle/>
          <a:p>
            <a:r>
              <a:rPr lang="en-US" dirty="0"/>
              <a:t>A nationally recognized grant funded assembly program focused on promoting hope, kindness, and compassion.</a:t>
            </a:r>
          </a:p>
          <a:p>
            <a:r>
              <a:rPr lang="en-US" dirty="0"/>
              <a:t>“After Rachel’s death, her family discovered that she left behind a legacy of kindness and compassion – through her life, her writings, and the people she had reached out to. One after another, stories emerged about the profound impact of her simple acts of kindness.” </a:t>
            </a:r>
            <a:r>
              <a:rPr lang="en-US" dirty="0">
                <a:hlinkClick r:id="rId2"/>
              </a:rPr>
              <a:t>https://rachelschallenge.org</a:t>
            </a:r>
            <a:endParaRPr lang="en-US" dirty="0"/>
          </a:p>
          <a:p>
            <a:r>
              <a:rPr lang="en-US" dirty="0"/>
              <a:t>“By creating positive connections that improve self-worth and mental health.” </a:t>
            </a:r>
            <a:r>
              <a:rPr lang="en-US" dirty="0">
                <a:hlinkClick r:id="rId2"/>
              </a:rPr>
              <a:t>https://rachelschallenge.org</a:t>
            </a:r>
            <a:endParaRPr lang="en-US" dirty="0"/>
          </a:p>
          <a:p>
            <a:endParaRPr lang="en-US" dirty="0"/>
          </a:p>
        </p:txBody>
      </p:sp>
    </p:spTree>
    <p:extLst>
      <p:ext uri="{BB962C8B-B14F-4D97-AF65-F5344CB8AC3E}">
        <p14:creationId xmlns:p14="http://schemas.microsoft.com/office/powerpoint/2010/main" val="3285800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E9234-63E7-89D1-E4F6-892028C8FEA0}"/>
              </a:ext>
            </a:extLst>
          </p:cNvPr>
          <p:cNvSpPr>
            <a:spLocks noGrp="1"/>
          </p:cNvSpPr>
          <p:nvPr>
            <p:ph type="title"/>
          </p:nvPr>
        </p:nvSpPr>
        <p:spPr/>
        <p:txBody>
          <a:bodyPr/>
          <a:lstStyle/>
          <a:p>
            <a:pPr algn="ctr"/>
            <a:r>
              <a:rPr lang="en-US" dirty="0"/>
              <a:t>School Lunch</a:t>
            </a:r>
          </a:p>
        </p:txBody>
      </p:sp>
      <p:sp>
        <p:nvSpPr>
          <p:cNvPr id="3" name="Content Placeholder 2">
            <a:extLst>
              <a:ext uri="{FF2B5EF4-FFF2-40B4-BE49-F238E27FC236}">
                <a16:creationId xmlns:a16="http://schemas.microsoft.com/office/drawing/2014/main" id="{011142B3-1E63-4D95-9CFF-FAEAB9E5EFF0}"/>
              </a:ext>
            </a:extLst>
          </p:cNvPr>
          <p:cNvSpPr>
            <a:spLocks noGrp="1"/>
          </p:cNvSpPr>
          <p:nvPr>
            <p:ph idx="1"/>
          </p:nvPr>
        </p:nvSpPr>
        <p:spPr/>
        <p:txBody>
          <a:bodyPr/>
          <a:lstStyle/>
          <a:p>
            <a:r>
              <a:rPr lang="en-US" dirty="0"/>
              <a:t>We go back to paid lunches this year.  Students having seconds will need to pay for seconds.</a:t>
            </a:r>
          </a:p>
          <a:p>
            <a:r>
              <a:rPr lang="en-US" dirty="0"/>
              <a:t>Please ensure your students lunch account has an appropriate balance.  </a:t>
            </a:r>
          </a:p>
          <a:p>
            <a:r>
              <a:rPr lang="en-US" dirty="0"/>
              <a:t>Students can bring money to the office.  A receipt can be provided.  You are also able to pay online.  </a:t>
            </a:r>
          </a:p>
        </p:txBody>
      </p:sp>
    </p:spTree>
    <p:extLst>
      <p:ext uri="{BB962C8B-B14F-4D97-AF65-F5344CB8AC3E}">
        <p14:creationId xmlns:p14="http://schemas.microsoft.com/office/powerpoint/2010/main" val="2814181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Chain Of Command In D365 Fundamentals - Dynamics 365 Musings">
            <a:extLst>
              <a:ext uri="{FF2B5EF4-FFF2-40B4-BE49-F238E27FC236}">
                <a16:creationId xmlns:a16="http://schemas.microsoft.com/office/drawing/2014/main" id="{7538760F-82D4-6947-B682-53A129ED4E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011" b="24883"/>
          <a:stretch/>
        </p:blipFill>
        <p:spPr bwMode="auto">
          <a:xfrm>
            <a:off x="20" y="0"/>
            <a:ext cx="12191980" cy="4124951"/>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FAAA29F-E737-0646-99A7-928FE1A21D3F}"/>
              </a:ext>
            </a:extLst>
          </p:cNvPr>
          <p:cNvSpPr>
            <a:spLocks noGrp="1"/>
          </p:cNvSpPr>
          <p:nvPr>
            <p:ph idx="1"/>
          </p:nvPr>
        </p:nvSpPr>
        <p:spPr>
          <a:xfrm>
            <a:off x="2868261" y="3991599"/>
            <a:ext cx="7485413" cy="2452687"/>
          </a:xfrm>
        </p:spPr>
        <p:txBody>
          <a:bodyPr anchor="ctr">
            <a:normAutofit/>
          </a:bodyPr>
          <a:lstStyle/>
          <a:p>
            <a:r>
              <a:rPr lang="en-US" sz="2400" dirty="0"/>
              <a:t>Student communicating concern to teacher and/or coach</a:t>
            </a:r>
          </a:p>
          <a:p>
            <a:r>
              <a:rPr lang="en-US" sz="2400" dirty="0"/>
              <a:t>Parent communicating concern to teacher and/or coach</a:t>
            </a:r>
          </a:p>
          <a:p>
            <a:r>
              <a:rPr lang="en-US" sz="2400" dirty="0"/>
              <a:t>Parent communicating concern to Mrs. </a:t>
            </a:r>
            <a:r>
              <a:rPr lang="en-US" sz="2400" dirty="0" err="1"/>
              <a:t>Vierig</a:t>
            </a:r>
            <a:r>
              <a:rPr lang="en-US" sz="2400" dirty="0"/>
              <a:t> as the AD if concern is not resolved.</a:t>
            </a:r>
          </a:p>
          <a:p>
            <a:r>
              <a:rPr lang="en-US" sz="2400" dirty="0"/>
              <a:t>Parent communicating concern to Mr. Dietz if not resolved with Mrs. </a:t>
            </a:r>
            <a:r>
              <a:rPr lang="en-US" sz="2400" dirty="0" err="1"/>
              <a:t>Vierig</a:t>
            </a:r>
            <a:r>
              <a:rPr lang="en-US" sz="2400" dirty="0"/>
              <a:t> or your students teacher.  </a:t>
            </a:r>
          </a:p>
        </p:txBody>
      </p:sp>
    </p:spTree>
    <p:extLst>
      <p:ext uri="{BB962C8B-B14F-4D97-AF65-F5344CB8AC3E}">
        <p14:creationId xmlns:p14="http://schemas.microsoft.com/office/powerpoint/2010/main" val="2825099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39769-AD03-FD18-8354-F10A2B34E98E}"/>
              </a:ext>
            </a:extLst>
          </p:cNvPr>
          <p:cNvSpPr>
            <a:spLocks noGrp="1"/>
          </p:cNvSpPr>
          <p:nvPr>
            <p:ph type="title"/>
          </p:nvPr>
        </p:nvSpPr>
        <p:spPr/>
        <p:txBody>
          <a:bodyPr/>
          <a:lstStyle/>
          <a:p>
            <a:pPr algn="ctr"/>
            <a:r>
              <a:rPr lang="en-US" dirty="0"/>
              <a:t>CHS Handbook	</a:t>
            </a:r>
          </a:p>
        </p:txBody>
      </p:sp>
      <p:sp>
        <p:nvSpPr>
          <p:cNvPr id="3" name="Content Placeholder 2">
            <a:extLst>
              <a:ext uri="{FF2B5EF4-FFF2-40B4-BE49-F238E27FC236}">
                <a16:creationId xmlns:a16="http://schemas.microsoft.com/office/drawing/2014/main" id="{238634DA-F824-EB4B-C2AE-62D2A9A2F7C9}"/>
              </a:ext>
            </a:extLst>
          </p:cNvPr>
          <p:cNvSpPr>
            <a:spLocks noGrp="1"/>
          </p:cNvSpPr>
          <p:nvPr>
            <p:ph idx="1"/>
          </p:nvPr>
        </p:nvSpPr>
        <p:spPr/>
        <p:txBody>
          <a:bodyPr/>
          <a:lstStyle/>
          <a:p>
            <a:r>
              <a:rPr lang="en-US" dirty="0"/>
              <a:t>Please take time to review our CHS handbook</a:t>
            </a:r>
          </a:p>
          <a:p>
            <a:r>
              <a:rPr lang="en-US" dirty="0"/>
              <a:t>End of the year lock in as reward for students who have met requirements.   </a:t>
            </a:r>
          </a:p>
        </p:txBody>
      </p:sp>
    </p:spTree>
    <p:extLst>
      <p:ext uri="{BB962C8B-B14F-4D97-AF65-F5344CB8AC3E}">
        <p14:creationId xmlns:p14="http://schemas.microsoft.com/office/powerpoint/2010/main" val="2882851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Emergency &amp;amp; Safety / Standard Response Protocol">
            <a:extLst>
              <a:ext uri="{FF2B5EF4-FFF2-40B4-BE49-F238E27FC236}">
                <a16:creationId xmlns:a16="http://schemas.microsoft.com/office/drawing/2014/main" id="{C0986B61-0B31-644F-B4F5-D443449CBC4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05960" y="161080"/>
            <a:ext cx="5179313" cy="6535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199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66E087-7881-C84D-AB21-C79712129C4A}"/>
              </a:ext>
            </a:extLst>
          </p:cNvPr>
          <p:cNvSpPr>
            <a:spLocks noGrp="1"/>
          </p:cNvSpPr>
          <p:nvPr>
            <p:ph idx="1"/>
          </p:nvPr>
        </p:nvSpPr>
        <p:spPr/>
        <p:txBody>
          <a:bodyPr/>
          <a:lstStyle/>
          <a:p>
            <a:r>
              <a:rPr lang="en-US" dirty="0"/>
              <a:t>Thank you</a:t>
            </a:r>
          </a:p>
        </p:txBody>
      </p:sp>
      <p:pic>
        <p:nvPicPr>
          <p:cNvPr id="12290" name="Picture 2" descr="Thank You for Coming – One Mission Hungary">
            <a:extLst>
              <a:ext uri="{FF2B5EF4-FFF2-40B4-BE49-F238E27FC236}">
                <a16:creationId xmlns:a16="http://schemas.microsoft.com/office/drawing/2014/main" id="{4732F27D-9CE6-DB44-85B4-C41792711E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025"/>
            <a:ext cx="12192000" cy="6710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375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arsh Elementary School - News">
            <a:extLst>
              <a:ext uri="{FF2B5EF4-FFF2-40B4-BE49-F238E27FC236}">
                <a16:creationId xmlns:a16="http://schemas.microsoft.com/office/drawing/2014/main" id="{E4472139-0B64-6649-8142-807C0A08E0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507" y="742950"/>
            <a:ext cx="10136055" cy="5586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849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8DDBC-D12D-6042-96A7-EC917248B712}"/>
              </a:ext>
            </a:extLst>
          </p:cNvPr>
          <p:cNvSpPr>
            <a:spLocks noGrp="1"/>
          </p:cNvSpPr>
          <p:nvPr>
            <p:ph type="title"/>
          </p:nvPr>
        </p:nvSpPr>
        <p:spPr>
          <a:xfrm>
            <a:off x="6289158" y="803325"/>
            <a:ext cx="5259707" cy="1325563"/>
          </a:xfrm>
        </p:spPr>
        <p:txBody>
          <a:bodyPr>
            <a:normAutofit/>
          </a:bodyPr>
          <a:lstStyle/>
          <a:p>
            <a:r>
              <a:rPr lang="en-US" u="sng"/>
              <a:t>Elementary Crosswalk</a:t>
            </a:r>
          </a:p>
        </p:txBody>
      </p:sp>
      <p:sp>
        <p:nvSpPr>
          <p:cNvPr id="9" name="Freeform: Shape 8">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2" descr="SRTS Guide: Marking and Signing Crosswalks">
            <a:extLst>
              <a:ext uri="{FF2B5EF4-FFF2-40B4-BE49-F238E27FC236}">
                <a16:creationId xmlns:a16="http://schemas.microsoft.com/office/drawing/2014/main" id="{7F652DCA-327E-AE45-AD60-E0D6D95DA8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679" r="12327"/>
          <a:stretch/>
        </p:blipFill>
        <p:spPr bwMode="auto">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0F53B46-B66B-6B45-A566-07C8B2CD4D48}"/>
              </a:ext>
            </a:extLst>
          </p:cNvPr>
          <p:cNvSpPr>
            <a:spLocks noGrp="1"/>
          </p:cNvSpPr>
          <p:nvPr>
            <p:ph idx="1"/>
          </p:nvPr>
        </p:nvSpPr>
        <p:spPr>
          <a:xfrm>
            <a:off x="6289158" y="2279018"/>
            <a:ext cx="5259714" cy="3375920"/>
          </a:xfrm>
        </p:spPr>
        <p:txBody>
          <a:bodyPr anchor="t">
            <a:normAutofit/>
          </a:bodyPr>
          <a:lstStyle/>
          <a:p>
            <a:endParaRPr lang="en-US" sz="1800"/>
          </a:p>
          <a:p>
            <a:r>
              <a:rPr lang="en-US" sz="1800"/>
              <a:t>Please remind your students to stop and wait</a:t>
            </a:r>
          </a:p>
          <a:p>
            <a:pPr marL="0" indent="0">
              <a:buNone/>
            </a:pPr>
            <a:endParaRPr lang="en-US" sz="1800"/>
          </a:p>
          <a:p>
            <a:r>
              <a:rPr lang="en-US" sz="1800"/>
              <a:t>Thank you for watching for students in the crosswalk</a:t>
            </a:r>
          </a:p>
          <a:p>
            <a:pPr marL="0" indent="0">
              <a:buNone/>
            </a:pPr>
            <a:endParaRPr lang="en-US" sz="1800"/>
          </a:p>
          <a:p>
            <a:r>
              <a:rPr lang="en-US" sz="1800"/>
              <a:t>Safety is really important to all of us</a:t>
            </a:r>
          </a:p>
        </p:txBody>
      </p:sp>
    </p:spTree>
    <p:extLst>
      <p:ext uri="{BB962C8B-B14F-4D97-AF65-F5344CB8AC3E}">
        <p14:creationId xmlns:p14="http://schemas.microsoft.com/office/powerpoint/2010/main" val="354726957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0B142-0FD5-60A5-CE3A-D9F8FEA421A9}"/>
              </a:ext>
            </a:extLst>
          </p:cNvPr>
          <p:cNvSpPr>
            <a:spLocks noGrp="1"/>
          </p:cNvSpPr>
          <p:nvPr>
            <p:ph type="title"/>
          </p:nvPr>
        </p:nvSpPr>
        <p:spPr/>
        <p:txBody>
          <a:bodyPr>
            <a:normAutofit/>
          </a:bodyPr>
          <a:lstStyle/>
          <a:p>
            <a:pPr algn="ctr"/>
            <a:r>
              <a:rPr lang="en-US" sz="7200" b="1" u="sng" dirty="0"/>
              <a:t>Welcome New Staff</a:t>
            </a:r>
          </a:p>
        </p:txBody>
      </p:sp>
      <p:sp>
        <p:nvSpPr>
          <p:cNvPr id="3" name="Content Placeholder 2">
            <a:extLst>
              <a:ext uri="{FF2B5EF4-FFF2-40B4-BE49-F238E27FC236}">
                <a16:creationId xmlns:a16="http://schemas.microsoft.com/office/drawing/2014/main" id="{46B1E2C1-0812-AD13-9500-4104CBDAA0CE}"/>
              </a:ext>
            </a:extLst>
          </p:cNvPr>
          <p:cNvSpPr>
            <a:spLocks noGrp="1"/>
          </p:cNvSpPr>
          <p:nvPr>
            <p:ph idx="1"/>
          </p:nvPr>
        </p:nvSpPr>
        <p:spPr/>
        <p:txBody>
          <a:bodyPr/>
          <a:lstStyle/>
          <a:p>
            <a:r>
              <a:rPr lang="en-US" dirty="0"/>
              <a:t> Mrs. Halls (English, Yearbook/Newspaper)</a:t>
            </a:r>
          </a:p>
          <a:p>
            <a:r>
              <a:rPr lang="en-US" dirty="0"/>
              <a:t> Mrs. Hatch (Aide)</a:t>
            </a:r>
          </a:p>
          <a:p>
            <a:r>
              <a:rPr lang="en-US" dirty="0"/>
              <a:t> Mrs. Lester (Counselor)</a:t>
            </a:r>
          </a:p>
          <a:p>
            <a:r>
              <a:rPr lang="en-US" dirty="0"/>
              <a:t> Mrs. Pond (Nurse)</a:t>
            </a:r>
          </a:p>
        </p:txBody>
      </p:sp>
      <p:pic>
        <p:nvPicPr>
          <p:cNvPr id="2050" name="Picture 2" descr="people holding up colorful rainbow wooden letter with word welcome isolated white background. family reunion see meet gain arrival and you are welcome concept.">
            <a:extLst>
              <a:ext uri="{FF2B5EF4-FFF2-40B4-BE49-F238E27FC236}">
                <a16:creationId xmlns:a16="http://schemas.microsoft.com/office/drawing/2014/main" id="{C30C43FC-D0C2-831B-0DA0-555C6C2BE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100" y="4001294"/>
            <a:ext cx="93218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144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Want to get on a Modesto school campus? Have photo ID | Modesto Bee">
            <a:extLst>
              <a:ext uri="{FF2B5EF4-FFF2-40B4-BE49-F238E27FC236}">
                <a16:creationId xmlns:a16="http://schemas.microsoft.com/office/drawing/2014/main" id="{B0A58E34-314F-664E-B4F5-4B2982EA872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4797" b="9091"/>
          <a:stretch/>
        </p:blipFill>
        <p:spPr bwMode="auto">
          <a:xfrm>
            <a:off x="2562726" y="1"/>
            <a:ext cx="9629274" cy="6857999"/>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1EE90C-B5FA-524F-82AF-B4975F007A72}"/>
              </a:ext>
            </a:extLst>
          </p:cNvPr>
          <p:cNvSpPr>
            <a:spLocks noGrp="1"/>
          </p:cNvSpPr>
          <p:nvPr>
            <p:ph type="title"/>
          </p:nvPr>
        </p:nvSpPr>
        <p:spPr>
          <a:xfrm>
            <a:off x="804672" y="342006"/>
            <a:ext cx="3879232" cy="2248122"/>
          </a:xfrm>
        </p:spPr>
        <p:txBody>
          <a:bodyPr vert="horz" lIns="91440" tIns="45720" rIns="91440" bIns="45720" rtlCol="0" anchor="b">
            <a:normAutofit/>
          </a:bodyPr>
          <a:lstStyle/>
          <a:p>
            <a:r>
              <a:rPr lang="en-US" sz="3800" dirty="0"/>
              <a:t>Lincoln County School District #2 is continuing with Raptor</a:t>
            </a:r>
          </a:p>
        </p:txBody>
      </p:sp>
    </p:spTree>
    <p:extLst>
      <p:ext uri="{BB962C8B-B14F-4D97-AF65-F5344CB8AC3E}">
        <p14:creationId xmlns:p14="http://schemas.microsoft.com/office/powerpoint/2010/main" val="373869519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9955-87CE-C949-8A57-77E793C776D5}"/>
              </a:ext>
            </a:extLst>
          </p:cNvPr>
          <p:cNvSpPr>
            <a:spLocks noGrp="1"/>
          </p:cNvSpPr>
          <p:nvPr>
            <p:ph type="title"/>
          </p:nvPr>
        </p:nvSpPr>
        <p:spPr/>
        <p:txBody>
          <a:bodyPr>
            <a:normAutofit/>
          </a:bodyPr>
          <a:lstStyle/>
          <a:p>
            <a:pPr algn="ctr"/>
            <a:r>
              <a:rPr lang="en-US" sz="8000" b="1" u="sng" dirty="0"/>
              <a:t>Raptor</a:t>
            </a:r>
          </a:p>
        </p:txBody>
      </p:sp>
      <p:sp>
        <p:nvSpPr>
          <p:cNvPr id="3" name="Content Placeholder 2">
            <a:extLst>
              <a:ext uri="{FF2B5EF4-FFF2-40B4-BE49-F238E27FC236}">
                <a16:creationId xmlns:a16="http://schemas.microsoft.com/office/drawing/2014/main" id="{3586FED8-8CDB-414D-91EB-A29849D498FD}"/>
              </a:ext>
            </a:extLst>
          </p:cNvPr>
          <p:cNvSpPr>
            <a:spLocks noGrp="1"/>
          </p:cNvSpPr>
          <p:nvPr>
            <p:ph idx="1"/>
          </p:nvPr>
        </p:nvSpPr>
        <p:spPr/>
        <p:txBody>
          <a:bodyPr>
            <a:normAutofit lnSpcReduction="10000"/>
          </a:bodyPr>
          <a:lstStyle/>
          <a:p>
            <a:r>
              <a:rPr lang="en-US" dirty="0"/>
              <a:t>If you are visiting the school and just need to drop something off, there is no change to the process.</a:t>
            </a:r>
          </a:p>
          <a:p>
            <a:r>
              <a:rPr lang="en-US" dirty="0"/>
              <a:t>If you are visiting the school to volunteer, go to your student’s classroom, or for a reason going past the office, you will need to bring your driver's license.</a:t>
            </a:r>
          </a:p>
          <a:p>
            <a:r>
              <a:rPr lang="en-US" dirty="0"/>
              <a:t>Raptor checks drivers license against several different registries to provide an added level of protection in ensuring those in the building are safe to be in the building.</a:t>
            </a:r>
          </a:p>
          <a:p>
            <a:r>
              <a:rPr lang="en-US" dirty="0"/>
              <a:t>This process will need to occur during regular school hours only.  It will not apply to after school sporting events, programs, or other after school activities.  </a:t>
            </a:r>
          </a:p>
        </p:txBody>
      </p:sp>
    </p:spTree>
    <p:extLst>
      <p:ext uri="{BB962C8B-B14F-4D97-AF65-F5344CB8AC3E}">
        <p14:creationId xmlns:p14="http://schemas.microsoft.com/office/powerpoint/2010/main" val="3633265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80,426 Washington Dc Stock Photos, Pictures &amp;amp; Royalty-Free Images - iStock">
            <a:extLst>
              <a:ext uri="{FF2B5EF4-FFF2-40B4-BE49-F238E27FC236}">
                <a16:creationId xmlns:a16="http://schemas.microsoft.com/office/drawing/2014/main" id="{866042DC-6254-7247-999E-3B79D1FA58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409" b="-1"/>
          <a:stretch/>
        </p:blipFill>
        <p:spPr bwMode="auto">
          <a:xfrm>
            <a:off x="4117521" y="10"/>
            <a:ext cx="8074479"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2D6EB41-62C7-5347-99FE-EE92A327F9C7}"/>
              </a:ext>
            </a:extLst>
          </p:cNvPr>
          <p:cNvSpPr>
            <a:spLocks noGrp="1"/>
          </p:cNvSpPr>
          <p:nvPr>
            <p:ph type="title"/>
          </p:nvPr>
        </p:nvSpPr>
        <p:spPr>
          <a:xfrm>
            <a:off x="920286" y="-107840"/>
            <a:ext cx="5266155" cy="1325563"/>
          </a:xfrm>
        </p:spPr>
        <p:txBody>
          <a:bodyPr>
            <a:normAutofit/>
          </a:bodyPr>
          <a:lstStyle/>
          <a:p>
            <a:r>
              <a:rPr lang="en-US" b="1" u="sng" dirty="0"/>
              <a:t>High School DC trip</a:t>
            </a:r>
          </a:p>
        </p:txBody>
      </p:sp>
      <p:sp>
        <p:nvSpPr>
          <p:cNvPr id="3" name="Content Placeholder 2">
            <a:extLst>
              <a:ext uri="{FF2B5EF4-FFF2-40B4-BE49-F238E27FC236}">
                <a16:creationId xmlns:a16="http://schemas.microsoft.com/office/drawing/2014/main" id="{E6C33C59-C6A0-6348-80E7-13A03D2D446A}"/>
              </a:ext>
            </a:extLst>
          </p:cNvPr>
          <p:cNvSpPr>
            <a:spLocks noGrp="1"/>
          </p:cNvSpPr>
          <p:nvPr>
            <p:ph idx="1"/>
          </p:nvPr>
        </p:nvSpPr>
        <p:spPr>
          <a:xfrm>
            <a:off x="126124" y="1351580"/>
            <a:ext cx="5655038" cy="4154361"/>
          </a:xfrm>
        </p:spPr>
        <p:txBody>
          <a:bodyPr>
            <a:normAutofit/>
          </a:bodyPr>
          <a:lstStyle/>
          <a:p>
            <a:pPr algn="ctr"/>
            <a:r>
              <a:rPr lang="en-US" sz="2400" dirty="0"/>
              <a:t>We will be taking our Juniors to Washington D.C. in May this year.  This group of students missed their Freshman dinner fundraiser.  If you are aware of community connections or resources that may help, please let us know.  </a:t>
            </a:r>
          </a:p>
        </p:txBody>
      </p:sp>
    </p:spTree>
    <p:extLst>
      <p:ext uri="{BB962C8B-B14F-4D97-AF65-F5344CB8AC3E}">
        <p14:creationId xmlns:p14="http://schemas.microsoft.com/office/powerpoint/2010/main" val="316239029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DE7B-7F19-1E44-8C9B-998B7EC8AFAA}"/>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Academics</a:t>
            </a:r>
          </a:p>
        </p:txBody>
      </p:sp>
      <p:sp>
        <p:nvSpPr>
          <p:cNvPr id="3" name="Content Placeholder 2">
            <a:extLst>
              <a:ext uri="{FF2B5EF4-FFF2-40B4-BE49-F238E27FC236}">
                <a16:creationId xmlns:a16="http://schemas.microsoft.com/office/drawing/2014/main" id="{5C9574EE-B2C0-744E-BBBD-DB15207E68C9}"/>
              </a:ext>
            </a:extLst>
          </p:cNvPr>
          <p:cNvSpPr>
            <a:spLocks noGrp="1"/>
          </p:cNvSpPr>
          <p:nvPr>
            <p:ph idx="1"/>
          </p:nvPr>
        </p:nvSpPr>
        <p:spPr>
          <a:xfrm>
            <a:off x="7464612" y="4750893"/>
            <a:ext cx="4087305" cy="1147863"/>
          </a:xfrm>
        </p:spPr>
        <p:txBody>
          <a:bodyPr vert="horz" lIns="91440" tIns="45720" rIns="91440" bIns="45720" rtlCol="0" anchor="t">
            <a:normAutofit/>
          </a:bodyPr>
          <a:lstStyle/>
          <a:p>
            <a:pPr marL="0" indent="0">
              <a:buNone/>
            </a:pPr>
            <a:r>
              <a:rPr lang="en-US" sz="2000" dirty="0"/>
              <a:t>Thank you for following up with your students on academics.  We are adding academic supports this year</a:t>
            </a: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2" name="Picture 2" descr="The Importance of Academics – AllStarLAX">
            <a:extLst>
              <a:ext uri="{FF2B5EF4-FFF2-40B4-BE49-F238E27FC236}">
                <a16:creationId xmlns:a16="http://schemas.microsoft.com/office/drawing/2014/main" id="{7CAFB60B-1905-D149-8743-16DD8D2972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62" r="1" b="1765"/>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2893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7A54A3-5C4D-2D47-814A-E5E2B30ADFA4}"/>
              </a:ext>
            </a:extLst>
          </p:cNvPr>
          <p:cNvSpPr>
            <a:spLocks noGrp="1"/>
          </p:cNvSpPr>
          <p:nvPr>
            <p:ph type="title"/>
          </p:nvPr>
        </p:nvSpPr>
        <p:spPr>
          <a:xfrm>
            <a:off x="7089464" y="1195391"/>
            <a:ext cx="5002924" cy="5479553"/>
          </a:xfrm>
          <a:noFill/>
        </p:spPr>
        <p:txBody>
          <a:bodyPr vert="horz" lIns="91440" tIns="45720" rIns="91440" bIns="45720" rtlCol="0" anchor="b">
            <a:normAutofit fontScale="90000"/>
          </a:bodyPr>
          <a:lstStyle/>
          <a:p>
            <a:r>
              <a:rPr lang="en-US" sz="3200" dirty="0"/>
              <a:t>--Each morning a rotating content area will be available to help. Mrs. Nate will communicate that out weekly.</a:t>
            </a:r>
            <a:br>
              <a:rPr lang="en-US" sz="3200" dirty="0"/>
            </a:br>
            <a:br>
              <a:rPr lang="en-US" sz="3200" dirty="0"/>
            </a:br>
            <a:r>
              <a:rPr lang="en-US" sz="3200" dirty="0"/>
              <a:t>--Each lunch break a rotating content area will be available to help.  Mrs. Nate will communicate that out weekly.</a:t>
            </a:r>
            <a:br>
              <a:rPr lang="en-US" sz="3200" dirty="0"/>
            </a:br>
            <a:br>
              <a:rPr lang="en-US" sz="3200" dirty="0"/>
            </a:br>
            <a:r>
              <a:rPr lang="en-US" sz="3200" dirty="0"/>
              <a:t>--Friday schools will be doubled and will rotate content areas.  This will be communicated out by Mrs. Nate</a:t>
            </a:r>
            <a:br>
              <a:rPr lang="en-US" sz="3200" dirty="0"/>
            </a:br>
            <a:endParaRPr lang="en-US" sz="3200" dirty="0"/>
          </a:p>
        </p:txBody>
      </p:sp>
      <p:pic>
        <p:nvPicPr>
          <p:cNvPr id="4" name="Picture 2" descr="The Importance of Academics – AllStarLAX">
            <a:extLst>
              <a:ext uri="{FF2B5EF4-FFF2-40B4-BE49-F238E27FC236}">
                <a16:creationId xmlns:a16="http://schemas.microsoft.com/office/drawing/2014/main" id="{634FD491-CCDD-B989-00FB-88D7998023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4" b="1515"/>
          <a:stretch/>
        </p:blipFill>
        <p:spPr bwMode="auto">
          <a:xfrm>
            <a:off x="20" y="10"/>
            <a:ext cx="699288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514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Importance of Academics – AllStarLAX">
            <a:extLst>
              <a:ext uri="{FF2B5EF4-FFF2-40B4-BE49-F238E27FC236}">
                <a16:creationId xmlns:a16="http://schemas.microsoft.com/office/drawing/2014/main" id="{06ED828E-D631-FE3C-D76F-192FB68ED2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4" b="1515"/>
          <a:stretch/>
        </p:blipFill>
        <p:spPr bwMode="auto">
          <a:xfrm>
            <a:off x="-172981" y="282863"/>
            <a:ext cx="6992881"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29CD00C-39BF-AA55-CCA9-667A4A500BF9}"/>
              </a:ext>
            </a:extLst>
          </p:cNvPr>
          <p:cNvSpPr txBox="1"/>
          <p:nvPr/>
        </p:nvSpPr>
        <p:spPr>
          <a:xfrm>
            <a:off x="6819900" y="165100"/>
            <a:ext cx="5277508" cy="7017306"/>
          </a:xfrm>
          <a:prstGeom prst="rect">
            <a:avLst/>
          </a:prstGeom>
          <a:noFill/>
        </p:spPr>
        <p:txBody>
          <a:bodyPr wrap="square" rtlCol="0">
            <a:spAutoFit/>
          </a:bodyPr>
          <a:lstStyle/>
          <a:p>
            <a:pPr algn="ctr"/>
            <a:r>
              <a:rPr lang="en-US" sz="5400" dirty="0"/>
              <a:t>CHS Daily</a:t>
            </a:r>
          </a:p>
          <a:p>
            <a:pPr algn="ctr"/>
            <a:endParaRPr lang="en-US" sz="3600" dirty="0"/>
          </a:p>
          <a:p>
            <a:r>
              <a:rPr lang="en-US" sz="3600" dirty="0"/>
              <a:t>Students will be assigned to core academic support through daily if:</a:t>
            </a:r>
          </a:p>
          <a:p>
            <a:endParaRPr lang="en-US" sz="3600" dirty="0"/>
          </a:p>
          <a:p>
            <a:r>
              <a:rPr lang="en-US" sz="3600" dirty="0"/>
              <a:t>-Overall grade is C- or lower</a:t>
            </a:r>
          </a:p>
          <a:p>
            <a:r>
              <a:rPr lang="en-US" sz="3600" dirty="0"/>
              <a:t>-Recent test score is C- or lower</a:t>
            </a:r>
          </a:p>
          <a:p>
            <a:r>
              <a:rPr lang="en-US" sz="3600" dirty="0"/>
              <a:t>-Missing assignment</a:t>
            </a:r>
          </a:p>
          <a:p>
            <a:pPr algn="ctr"/>
            <a:endParaRPr lang="en-US" dirty="0"/>
          </a:p>
          <a:p>
            <a:pPr algn="ctr"/>
            <a:endParaRPr lang="en-US" dirty="0"/>
          </a:p>
        </p:txBody>
      </p:sp>
    </p:spTree>
    <p:extLst>
      <p:ext uri="{BB962C8B-B14F-4D97-AF65-F5344CB8AC3E}">
        <p14:creationId xmlns:p14="http://schemas.microsoft.com/office/powerpoint/2010/main" val="3573740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2262</TotalTime>
  <Words>719</Words>
  <Application>Microsoft Macintosh PowerPoint</Application>
  <PresentationFormat>Widescreen</PresentationFormat>
  <Paragraphs>63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Elementary Crosswalk</vt:lpstr>
      <vt:lpstr>Welcome New Staff</vt:lpstr>
      <vt:lpstr>Lincoln County School District #2 is continuing with Raptor</vt:lpstr>
      <vt:lpstr>Raptor</vt:lpstr>
      <vt:lpstr>High School DC trip</vt:lpstr>
      <vt:lpstr>Academics</vt:lpstr>
      <vt:lpstr>--Each morning a rotating content area will be available to help. Mrs. Nate will communicate that out weekly.  --Each lunch break a rotating content area will be available to help.  Mrs. Nate will communicate that out weekly.  --Friday schools will be doubled and will rotate content areas.  This will be communicated out by Mrs. Nate </vt:lpstr>
      <vt:lpstr>PowerPoint Presentation</vt:lpstr>
      <vt:lpstr>PowerPoint Presentation</vt:lpstr>
      <vt:lpstr>PowerPoint Presentation</vt:lpstr>
      <vt:lpstr>Rachel’s Challenge community event September 7th 6:30 – 7:30</vt:lpstr>
      <vt:lpstr>School Lunch</vt:lpstr>
      <vt:lpstr>PowerPoint Presentation</vt:lpstr>
      <vt:lpstr>CHS Handbook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Kenneth Dietz</dc:creator>
  <cp:lastModifiedBy>Kenneth Dietz</cp:lastModifiedBy>
  <cp:revision>14</cp:revision>
  <dcterms:created xsi:type="dcterms:W3CDTF">2021-08-24T16:46:38Z</dcterms:created>
  <dcterms:modified xsi:type="dcterms:W3CDTF">2022-08-25T20:00:16Z</dcterms:modified>
</cp:coreProperties>
</file>